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pt-BR"/>
    </a:defPPr>
    <a:lvl1pPr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057400" indent="-1600200"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114800" indent="-3200400"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172200" indent="-4800600"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229600" indent="-6400800" algn="l" defTabSz="4114800" rtl="0" fontAlgn="base">
      <a:spcBef>
        <a:spcPct val="0"/>
      </a:spcBef>
      <a:spcAft>
        <a:spcPct val="0"/>
      </a:spcAft>
      <a:defRPr sz="8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" d="100"/>
          <a:sy n="12" d="100"/>
        </p:scale>
        <p:origin x="-2898" y="24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E93C-A395-4F97-AA8D-17C39FD3F04F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A676E-CA65-48CA-BAA2-EA8C414AE6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DBFB-AC79-4317-AB30-7A47B8DFB25C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2236-96DA-416C-8297-2B565B0155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FA2A-AB6F-4118-8335-BD65AA010CA9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4BF8-9AD0-4B00-B31D-3C719A93FE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28D1-8F8C-45AB-9FFF-84E34207752A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CD79-4FCF-418D-A9F4-9832BBF1AA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DBE5-BE26-4076-9F9A-08C478F81F79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58AE-2448-4CB0-8D88-2D9E564194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A2EAE-B333-4E35-BF48-2B7900B1452F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0A75-2E8F-4001-9FE5-994A9178D9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EC90-2787-4032-A4EE-6A651378F8F1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51CB-DB29-42A9-B82C-138F53A59A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D89A-0684-4EBE-BACE-D46DD6979D02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553B-E8B5-47EA-85D7-8630854324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A2A59-9CB0-4093-BA8D-BC3E619F7DD6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36F8-F18F-4B98-ADEB-E9D7E44962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2426-34B0-4C29-B673-0998B286B576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6FAE-D429-4258-9805-AE47FE4FF1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16A9-AA5F-471C-8694-C70A67A5132E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B134D-18A1-4EB2-B1B0-CF63D57833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439863" y="1730375"/>
            <a:ext cx="259238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80" tIns="205740" rIns="411480" bIns="2057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439863" y="10080625"/>
            <a:ext cx="259238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80" tIns="205740" rIns="411480" bIns="20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9863" y="40044688"/>
            <a:ext cx="6721475" cy="230028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7961AB-06D0-4DFC-8B61-87A9AACE1436}" type="datetimeFigureOut">
              <a:rPr lang="pt-BR"/>
              <a:pPr>
                <a:defRPr/>
              </a:pPr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840913" y="40044688"/>
            <a:ext cx="9121775" cy="230028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642263" y="40044688"/>
            <a:ext cx="6721475" cy="2300287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F1A6C0-14F3-4F8F-A505-9B31684F15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fontAlgn="base" hangingPunct="1">
        <a:spcBef>
          <a:spcPct val="0"/>
        </a:spcBef>
        <a:spcAft>
          <a:spcPct val="0"/>
        </a:spcAft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14800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2pPr>
      <a:lvl3pPr algn="ctr" defTabSz="4114800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3pPr>
      <a:lvl4pPr algn="ctr" defTabSz="4114800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4pPr>
      <a:lvl5pPr algn="ctr" defTabSz="4114800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5pPr>
      <a:lvl6pPr marL="457200" algn="ctr" defTabSz="4114800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6pPr>
      <a:lvl7pPr marL="914400" algn="ctr" defTabSz="4114800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7pPr>
      <a:lvl8pPr marL="1371600" algn="ctr" defTabSz="4114800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8pPr>
      <a:lvl9pPr marL="1828800" algn="ctr" defTabSz="4114800" rtl="0" eaLnBrk="1" fontAlgn="base" hangingPunct="1">
        <a:spcBef>
          <a:spcPct val="0"/>
        </a:spcBef>
        <a:spcAft>
          <a:spcPct val="0"/>
        </a:spcAft>
        <a:defRPr sz="19800">
          <a:solidFill>
            <a:schemeClr val="tx1"/>
          </a:solidFill>
          <a:latin typeface="Calibri" pitchFamily="34" charset="0"/>
        </a:defRPr>
      </a:lvl9pPr>
    </p:titleStyle>
    <p:bodyStyle>
      <a:lvl1pPr marL="1543050" indent="-1543050" algn="l" defTabSz="4114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uloTresno\Desktop\Modelo.jpg"/>
          <p:cNvPicPr>
            <a:picLocks noChangeAspect="1" noChangeArrowheads="1"/>
          </p:cNvPicPr>
          <p:nvPr/>
        </p:nvPicPr>
        <p:blipFill rotWithShape="1">
          <a:blip r:embed="rId2" cstate="print"/>
          <a:srcRect t="2320" b="13953"/>
          <a:stretch/>
        </p:blipFill>
        <p:spPr bwMode="auto">
          <a:xfrm>
            <a:off x="3175" y="0"/>
            <a:ext cx="28800425" cy="3703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1224336" y="864396"/>
            <a:ext cx="25777825" cy="2563813"/>
          </a:xfrm>
        </p:spPr>
        <p:txBody>
          <a:bodyPr/>
          <a:lstStyle/>
          <a:p>
            <a:r>
              <a:rPr lang="pt-BR" sz="16000" b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título</a:t>
            </a:r>
            <a:endParaRPr lang="pt-BR" sz="16000" b="1" cap="all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6344" y="11449572"/>
            <a:ext cx="25778864" cy="26426936"/>
          </a:xfrm>
        </p:spPr>
        <p:txBody>
          <a:bodyPr numCol="2" spcCol="288000" rtlCol="0">
            <a:normAutofit/>
          </a:bodyPr>
          <a:lstStyle/>
          <a:p>
            <a:pPr marL="514350" indent="-514350" algn="l"/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RESUMO</a:t>
            </a: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PALAVRAS-CHAVE</a:t>
            </a: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CONSIDERAÇÕES FINAIS/CONCLUSÃO</a:t>
            </a: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pt-BR" sz="5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 marL="514350" indent="-514350" algn="l"/>
            <a:endParaRPr lang="pt-BR" sz="5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pt-BR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96344" y="6048972"/>
            <a:ext cx="25778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/>
              <a:t>Autor1; Autor2</a:t>
            </a:r>
          </a:p>
          <a:p>
            <a:pPr algn="ctr"/>
            <a:r>
              <a:rPr lang="pt-BR" sz="5400" dirty="0" smtClean="0"/>
              <a:t>Autor3; Autor4</a:t>
            </a:r>
          </a:p>
          <a:p>
            <a:pPr algn="ctr"/>
            <a:endParaRPr lang="pt-BR" sz="5400" dirty="0" smtClean="0"/>
          </a:p>
          <a:p>
            <a:pPr algn="ctr"/>
            <a:r>
              <a:rPr lang="pt-BR" sz="5400" dirty="0" smtClean="0"/>
              <a:t>Orientador</a:t>
            </a:r>
            <a:endParaRPr lang="pt-BR" sz="4800" dirty="0"/>
          </a:p>
        </p:txBody>
      </p:sp>
      <p:sp>
        <p:nvSpPr>
          <p:cNvPr id="6" name="Retângulo 5"/>
          <p:cNvSpPr/>
          <p:nvPr/>
        </p:nvSpPr>
        <p:spPr>
          <a:xfrm>
            <a:off x="3175" y="37804500"/>
            <a:ext cx="28800425" cy="5325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Nicholas\Desktop\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" y="38837939"/>
            <a:ext cx="288036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CC_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TCC_Modelo</Template>
  <TotalTime>233</TotalTime>
  <Words>17</Words>
  <Application>Microsoft Office PowerPoint</Application>
  <PresentationFormat>Personalizar</PresentationFormat>
  <Paragraphs>50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TCC_Modelo</vt:lpstr>
      <vt:lpstr>título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do TCC</dc:title>
  <dc:creator>Daniela T. R. Uebele</dc:creator>
  <cp:lastModifiedBy>Nicholas</cp:lastModifiedBy>
  <cp:revision>20</cp:revision>
  <dcterms:created xsi:type="dcterms:W3CDTF">2011-05-10T12:24:58Z</dcterms:created>
  <dcterms:modified xsi:type="dcterms:W3CDTF">2016-06-03T17:51:34Z</dcterms:modified>
</cp:coreProperties>
</file>